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65" r:id="rId6"/>
    <p:sldId id="259" r:id="rId7"/>
    <p:sldId id="263" r:id="rId8"/>
    <p:sldId id="276" r:id="rId9"/>
    <p:sldId id="261" r:id="rId10"/>
    <p:sldId id="269" r:id="rId11"/>
    <p:sldId id="279" r:id="rId12"/>
    <p:sldId id="281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52;&#1086;&#1088;&#1077;%20-%20&#1064;&#1091;&#1084;%20&#1084;&#1086;&#1088;&#1103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52;&#1086;&#1088;&#1077;%20-%20&#1064;&#1091;&#1084;%20&#1084;&#1086;&#1088;&#1103;%20(mp3ostrov.com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52;&#1086;&#1088;&#1077;%20-%20&#1064;&#1091;&#1084;%20&#1084;&#1086;&#1088;&#1103;%20(mp3ostrov.com).mp3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52;&#1086;&#1088;&#1077;%20-%20&#1064;&#1091;&#1084;%20&#1084;&#1086;&#1088;&#1103;%20(mp3ostrov.com).mp3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75;&#1091;&#1076;&#1086;&#1082;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52;&#1086;&#1088;&#1077;%20-%20&#1064;&#1091;&#1084;%20&#1084;&#1086;&#1088;&#1103;%20(mp3ostrov.com)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8;&#1089;&#1082;&#1086;&#1077;%20&#1087;&#1091;&#1090;&#1077;&#1096;&#1077;&#1089;&#1090;&#1074;&#1080;&#1077;\&#1052;&#1086;&#1088;&#1077;%20-%20&#1064;&#1091;&#1084;%20&#1084;&#1086;&#1088;&#1103;%20(mp3ostrov.com)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i="1" dirty="0" smtClean="0">
                <a:solidFill>
                  <a:srgbClr val="7030A0"/>
                </a:solidFill>
              </a:rPr>
              <a:t>МОРСКОЕ</a:t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r>
              <a:rPr lang="ru-RU" sz="6000" b="1" i="1" dirty="0" smtClean="0">
                <a:solidFill>
                  <a:srgbClr val="7030A0"/>
                </a:solidFill>
              </a:rPr>
              <a:t> ПУТЕШЕСТВИЕ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5984_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лив.jpg"/>
          <p:cNvPicPr>
            <a:picLocks noGrp="1" noChangeAspect="1"/>
          </p:cNvPicPr>
          <p:nvPr>
            <p:ph idx="1"/>
          </p:nvPr>
        </p:nvPicPr>
        <p:blipFill>
          <a:blip r:embed="rId3"/>
          <a:srcRect l="31944" r="272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  <p:pic>
        <p:nvPicPr>
          <p:cNvPr id="6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429264"/>
            <a:ext cx="890594" cy="785818"/>
          </a:xfrm>
          <a:prstGeom prst="rect">
            <a:avLst/>
          </a:prstGeom>
          <a:noFill/>
        </p:spPr>
      </p:pic>
      <p:pic>
        <p:nvPicPr>
          <p:cNvPr id="7" name="Picture 6" descr="Картинка 116 из 458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2814">
            <a:off x="3296906" y="5373005"/>
            <a:ext cx="529753" cy="6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Картинка 182 из 117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11197">
            <a:off x="4163882" y="5183234"/>
            <a:ext cx="525192" cy="127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j1979423_13819125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5500702"/>
            <a:ext cx="642942" cy="702422"/>
          </a:xfrm>
          <a:prstGeom prst="rect">
            <a:avLst/>
          </a:prstGeom>
        </p:spPr>
      </p:pic>
      <p:pic>
        <p:nvPicPr>
          <p:cNvPr id="10" name="Picture 2" descr="Картинка 83 из 64466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9091">
            <a:off x="6697190" y="5415699"/>
            <a:ext cx="908859" cy="848520"/>
          </a:xfrm>
          <a:prstGeom prst="rect">
            <a:avLst/>
          </a:prstGeom>
          <a:noFill/>
        </p:spPr>
      </p:pic>
      <p:pic>
        <p:nvPicPr>
          <p:cNvPr id="11" name="Picture 4" descr="Картинка 182 из 117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16360">
            <a:off x="5806957" y="5183233"/>
            <a:ext cx="525192" cy="127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429264"/>
            <a:ext cx="890594" cy="785818"/>
          </a:xfrm>
          <a:prstGeom prst="rect">
            <a:avLst/>
          </a:prstGeom>
          <a:noFill/>
        </p:spPr>
      </p:pic>
      <p:pic>
        <p:nvPicPr>
          <p:cNvPr id="13" name="Picture 6" descr="Картинка 12 из 14296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3FBED"/>
              </a:clrFrom>
              <a:clrTo>
                <a:srgbClr val="E3FB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929198"/>
            <a:ext cx="642942" cy="62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лив.jpg"/>
          <p:cNvPicPr>
            <a:picLocks noGrp="1" noChangeAspect="1"/>
          </p:cNvPicPr>
          <p:nvPr>
            <p:ph idx="1"/>
          </p:nvPr>
        </p:nvPicPr>
        <p:blipFill>
          <a:blip r:embed="rId3"/>
          <a:srcRect l="31944" r="272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ли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984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3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hudesnye-kapelki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071834" cy="2703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8" descr="chudesnye-kapelki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43504" y="642918"/>
            <a:ext cx="314327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8" descr="chudesnye-kapelki9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57488" y="3643314"/>
            <a:ext cx="328614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3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ли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2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лишний ?</a:t>
            </a:r>
            <a:endParaRPr lang="ru-RU" dirty="0"/>
          </a:p>
        </p:txBody>
      </p:sp>
      <p:pic>
        <p:nvPicPr>
          <p:cNvPr id="4" name="Содержимое 3" descr="ostrov-borneo_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5314" y="4357694"/>
            <a:ext cx="1928826" cy="1391166"/>
          </a:xfrm>
        </p:spPr>
      </p:pic>
      <p:pic>
        <p:nvPicPr>
          <p:cNvPr id="5" name="Содержимое 3" descr="ostrov-borneo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454" y="4357694"/>
            <a:ext cx="1928826" cy="1357322"/>
          </a:xfrm>
          <a:prstGeom prst="rect">
            <a:avLst/>
          </a:prstGeom>
        </p:spPr>
      </p:pic>
      <p:pic>
        <p:nvPicPr>
          <p:cNvPr id="6" name="Содержимое 3" descr="ostrov-borneo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3594" y="4357694"/>
            <a:ext cx="1854888" cy="1391166"/>
          </a:xfrm>
          <a:prstGeom prst="rect">
            <a:avLst/>
          </a:prstGeom>
        </p:spPr>
      </p:pic>
      <p:pic>
        <p:nvPicPr>
          <p:cNvPr id="7" name="Содержимое 3" descr="ostrov-borneo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96" y="4357694"/>
            <a:ext cx="1854888" cy="13911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лишний ?</a:t>
            </a:r>
            <a:endParaRPr lang="ru-RU" dirty="0"/>
          </a:p>
        </p:txBody>
      </p:sp>
      <p:pic>
        <p:nvPicPr>
          <p:cNvPr id="4" name="Содержимое 3" descr="ostrov-borneo_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2708" y="4357694"/>
            <a:ext cx="1854888" cy="1391166"/>
          </a:xfrm>
        </p:spPr>
      </p:pic>
      <p:pic>
        <p:nvPicPr>
          <p:cNvPr id="5" name="Содержимое 3" descr="ostrov-borneo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304" y="4409531"/>
            <a:ext cx="1928826" cy="1287491"/>
          </a:xfrm>
          <a:prstGeom prst="rect">
            <a:avLst/>
          </a:prstGeom>
        </p:spPr>
      </p:pic>
      <p:pic>
        <p:nvPicPr>
          <p:cNvPr id="6" name="Содержимое 3" descr="ostrov-borneo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1838" y="4357694"/>
            <a:ext cx="1854888" cy="1391166"/>
          </a:xfrm>
          <a:prstGeom prst="rect">
            <a:avLst/>
          </a:prstGeom>
        </p:spPr>
      </p:pic>
      <p:pic>
        <p:nvPicPr>
          <p:cNvPr id="7" name="Содержимое 3" descr="ostrov-borneo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34" y="4364626"/>
            <a:ext cx="1928826" cy="13773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лишний ?</a:t>
            </a:r>
            <a:endParaRPr lang="ru-RU" dirty="0"/>
          </a:p>
        </p:txBody>
      </p:sp>
      <p:pic>
        <p:nvPicPr>
          <p:cNvPr id="4" name="Содержимое 3" descr="ostrov-borneo_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518" y="4214818"/>
            <a:ext cx="1928826" cy="1464391"/>
          </a:xfrm>
        </p:spPr>
      </p:pic>
      <p:pic>
        <p:nvPicPr>
          <p:cNvPr id="5" name="Содержимое 3" descr="ostrov-borneo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62" y="4214818"/>
            <a:ext cx="1857388" cy="1480396"/>
          </a:xfrm>
          <a:prstGeom prst="rect">
            <a:avLst/>
          </a:prstGeom>
        </p:spPr>
      </p:pic>
      <p:pic>
        <p:nvPicPr>
          <p:cNvPr id="6" name="Содержимое 3" descr="ostrov-borneo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768" y="4214818"/>
            <a:ext cx="1643074" cy="1534042"/>
          </a:xfrm>
          <a:prstGeom prst="rect">
            <a:avLst/>
          </a:prstGeom>
        </p:spPr>
      </p:pic>
      <p:pic>
        <p:nvPicPr>
          <p:cNvPr id="7" name="Содержимое 3" descr="ostrov-borneo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360" y="4214818"/>
            <a:ext cx="1607123" cy="15340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ли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2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9</Words>
  <PresentationFormat>Экран (4:3)</PresentationFormat>
  <Paragraphs>4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МОРСКОЕ  ПУТЕШЕСТВИЕ</vt:lpstr>
      <vt:lpstr>Слайд 2</vt:lpstr>
      <vt:lpstr>Слайд 3</vt:lpstr>
      <vt:lpstr>Слайд 4</vt:lpstr>
      <vt:lpstr>Кто лишний ?</vt:lpstr>
      <vt:lpstr>Кто лишний ?</vt:lpstr>
      <vt:lpstr>Кто лишний 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МОРСКОЕ  ПРИКЛЮЧЕНИЕ</dc:title>
  <cp:lastModifiedBy>SamLab.ws</cp:lastModifiedBy>
  <cp:revision>30</cp:revision>
  <dcterms:modified xsi:type="dcterms:W3CDTF">2017-09-16T12:20:13Z</dcterms:modified>
</cp:coreProperties>
</file>